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7" r:id="rId5"/>
    <p:sldId id="293" r:id="rId6"/>
    <p:sldId id="296" r:id="rId7"/>
    <p:sldId id="295" r:id="rId8"/>
    <p:sldId id="294" r:id="rId9"/>
    <p:sldId id="297" r:id="rId10"/>
    <p:sldId id="277" r:id="rId11"/>
    <p:sldId id="301" r:id="rId12"/>
    <p:sldId id="298" r:id="rId13"/>
    <p:sldId id="299" r:id="rId14"/>
    <p:sldId id="300" r:id="rId15"/>
    <p:sldId id="280" r:id="rId16"/>
    <p:sldId id="302" r:id="rId17"/>
    <p:sldId id="282" r:id="rId18"/>
    <p:sldId id="304" r:id="rId19"/>
    <p:sldId id="303" r:id="rId20"/>
    <p:sldId id="305" r:id="rId21"/>
    <p:sldId id="307" r:id="rId22"/>
    <p:sldId id="306" r:id="rId23"/>
    <p:sldId id="292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Titus 2:6-10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The Example(v2:7b-8a)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In Doing Good Deeds (v2:7a)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Show yourself to be an example of good deeds 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Matthew 5:16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16 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Let your light shine before men in such a way that they may see your good works, and glorify your Father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144919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The Example(v2:7b-8a)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In Doing Good Deeds (v2:7a)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Of Purity in Doctrine (v2:7b)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purity in doctrine</a:t>
            </a:r>
          </a:p>
        </p:txBody>
      </p:sp>
    </p:spTree>
    <p:extLst>
      <p:ext uri="{BB962C8B-B14F-4D97-AF65-F5344CB8AC3E}">
        <p14:creationId xmlns:p14="http://schemas.microsoft.com/office/powerpoint/2010/main" val="106346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The Example(v2:7b-8a)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In Doing Good Deeds (v2:7a)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Of Purity in Doctrine (v2:7b)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Dignified Life (v2:7c)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Dignified</a:t>
            </a:r>
          </a:p>
        </p:txBody>
      </p:sp>
    </p:spTree>
    <p:extLst>
      <p:ext uri="{BB962C8B-B14F-4D97-AF65-F5344CB8AC3E}">
        <p14:creationId xmlns:p14="http://schemas.microsoft.com/office/powerpoint/2010/main" val="413642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II. The Example(v2:7b-8a)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In Doing Good Deeds (v2:7a)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Of Purity in Doctrine (v2:7b)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Dignified Life (v2:7c)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D. Sound in Speech (v2:8a)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Sound </a:t>
            </a:r>
            <a:r>
              <a:rPr lang="en-US" sz="1400" i="1" dirty="0">
                <a:solidFill>
                  <a:schemeClr val="bg1">
                    <a:lumMod val="95000"/>
                  </a:schemeClr>
                </a:solidFill>
              </a:rPr>
              <a:t>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speech which is beyond reproach </a:t>
            </a:r>
          </a:p>
        </p:txBody>
      </p:sp>
    </p:spTree>
    <p:extLst>
      <p:ext uri="{BB962C8B-B14F-4D97-AF65-F5344CB8AC3E}">
        <p14:creationId xmlns:p14="http://schemas.microsoft.com/office/powerpoint/2010/main" val="408858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III. The Effect (v2:8b)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So that the opponent will be put to shame, having nothing bad to say about us. 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 Peter 2:11-12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11 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Beloved, I urge you as aliens and strangers to abstain from fleshly lusts which wage war against the soul.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12 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Keep your behavior excellent among the Gentiles, so that in the thing in which they slander you as evildoers, they may because of your good deeds, as they observe 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them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, glorify God in the day of visitation.</a:t>
            </a:r>
          </a:p>
        </p:txBody>
      </p:sp>
    </p:spTree>
    <p:extLst>
      <p:ext uri="{BB962C8B-B14F-4D97-AF65-F5344CB8AC3E}">
        <p14:creationId xmlns:p14="http://schemas.microsoft.com/office/powerpoint/2010/main" val="278249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bg1">
                    <a:lumMod val="95000"/>
                  </a:schemeClr>
                </a:solidFill>
              </a:rPr>
              <a:t>Urge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 bond slaves to be subject to their own masters in everything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Be Committed to Excellence (v2:9b)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To be well-pleasing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42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Be Committed to Excellence (v2:9b)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Be Respectful (v2:9c)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Not argumentative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7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Titus 2:6-10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baseline="30000" dirty="0">
                <a:solidFill>
                  <a:schemeClr val="bg1">
                    <a:lumMod val="95000"/>
                  </a:schemeClr>
                </a:solidFill>
              </a:rPr>
              <a:t>6 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Likewise urge the young men to be sensible; </a:t>
            </a:r>
            <a:r>
              <a:rPr lang="en-US" sz="3000" b="1" baseline="30000" dirty="0">
                <a:solidFill>
                  <a:schemeClr val="bg1">
                    <a:lumMod val="95000"/>
                  </a:schemeClr>
                </a:solidFill>
              </a:rPr>
              <a:t>7 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in all things show yourself to be an example of good deeds, </a:t>
            </a:r>
            <a:r>
              <a:rPr lang="en-US" sz="3000" i="1" dirty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 purity in doctrine, dignified, </a:t>
            </a:r>
            <a:r>
              <a:rPr lang="en-US" sz="3000" b="1" baseline="30000" dirty="0">
                <a:solidFill>
                  <a:schemeClr val="bg1">
                    <a:lumMod val="95000"/>
                  </a:schemeClr>
                </a:solidFill>
              </a:rPr>
              <a:t>8 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sound </a:t>
            </a:r>
            <a:r>
              <a:rPr lang="en-US" sz="3000" i="1" dirty="0">
                <a:solidFill>
                  <a:schemeClr val="bg1">
                    <a:lumMod val="95000"/>
                  </a:schemeClr>
                </a:solidFill>
              </a:rPr>
              <a:t>in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speech which is beyond reproach, so that the opponent will be put to shame, having nothing bad to say about us. </a:t>
            </a:r>
            <a:r>
              <a:rPr lang="en-US" sz="3000" b="1" baseline="30000" dirty="0">
                <a:solidFill>
                  <a:schemeClr val="bg1">
                    <a:lumMod val="95000"/>
                  </a:schemeClr>
                </a:solidFill>
              </a:rPr>
              <a:t>9 </a:t>
            </a:r>
            <a:r>
              <a:rPr lang="en-US" sz="3000" i="1" dirty="0">
                <a:solidFill>
                  <a:schemeClr val="bg1">
                    <a:lumMod val="95000"/>
                  </a:schemeClr>
                </a:solidFill>
              </a:rPr>
              <a:t>Urge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3000" dirty="0" err="1">
                <a:solidFill>
                  <a:schemeClr val="bg1">
                    <a:lumMod val="95000"/>
                  </a:schemeClr>
                </a:solidFill>
              </a:rPr>
              <a:t>bondslaves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to be subject to their own masters in everything, to be well-pleasing, not argumentative, </a:t>
            </a:r>
            <a:r>
              <a:rPr lang="en-US" sz="3000" b="1" baseline="30000" dirty="0">
                <a:solidFill>
                  <a:schemeClr val="bg1">
                    <a:lumMod val="95000"/>
                  </a:schemeClr>
                </a:solidFill>
              </a:rPr>
              <a:t>10 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not pilfering, but showing all good faith so that they will adorn the doctrine of God our Savior in every respect.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Be Committed to Excellence (v2:9b)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Be Respectful (v2:9c)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D. Be Honest (v2:10a)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Not pilfering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07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Be Committed to Excellence (v2:9b)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Be Respectful (v2:9c)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D. Be Honest (v2:10a)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E. Be Loyal (2:10b)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But showing all good faith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57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IV. The Employee (v2:9-10)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Be Submissive (v2:9a)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Be Committed to Excellence (v2:9b)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Be Respectful (v2:9c)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D. Be Honest (v2:10a)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E. Be Loyal (2:10b)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F. The Result(2:10c)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So that they will adorn the doctrine of God our Savior in every respect.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89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Christian men are to be counter-cultural in their home, in their jobs, and in their church; God has ordained men to be the head and to serve.</a:t>
            </a:r>
          </a:p>
        </p:txBody>
      </p:sp>
    </p:spTree>
    <p:extLst>
      <p:ext uri="{BB962C8B-B14F-4D97-AF65-F5344CB8AC3E}">
        <p14:creationId xmlns:p14="http://schemas.microsoft.com/office/powerpoint/2010/main" val="3699108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What did the Apostles sacrifice in service of Jesus Christ and the Church?  In comparison of what they left, and gave up, what are you sacrificing?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3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Christian men are to be counter-cultural in their home, in their jobs, and in their church; God has ordained men to be the head and to serve.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I. The Exhortation (v2:6-7a)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The Call (v2:6a)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Likewise urge the young men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Get involved in ministries is a great first step (consistency)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Children’s Ministries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Discipleship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Evangelism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Men’s Meetings</a:t>
            </a:r>
          </a:p>
          <a:p>
            <a:pPr marL="0" lvl="0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Take leadership of ministries that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Deacons and Elders are not always needed to be the head of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You can come along side of Deacons and Elders to learn how to lead these ministries.</a:t>
            </a: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I. The Exhortation (v2:6-7a)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The Call (v2:6a)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The Condition (v2:6b)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To be sensible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3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 Timothy 3:1-3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Here is a trustworthy saying: Whoever aspires to be an overseer desires a noble task.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2 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Now the overseer is to be above reproach, faithful to his wife, temperate, self-controlled, respectable, hospitable, able to teach,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not given to drunkenness, not violent but gentle, not quarrelsome, not a lover of money. </a:t>
            </a:r>
          </a:p>
        </p:txBody>
      </p:sp>
    </p:spTree>
    <p:extLst>
      <p:ext uri="{BB962C8B-B14F-4D97-AF65-F5344CB8AC3E}">
        <p14:creationId xmlns:p14="http://schemas.microsoft.com/office/powerpoint/2010/main" val="16542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 Timothy 3:4-7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4 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 must manage his own family well and see that his children obey him, and he must do so in a manner worthy of full respect.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5 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(If anyone does not know how to manage his own family, how can he take care of God’s church?)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6 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 must not be a recent convert, or he may become conceited and fall under the same judgment as the devil. 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7 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 must also have a good reputation with outsiders, so that he will not fall into disgrace and into the devil’s trap.</a:t>
            </a:r>
          </a:p>
        </p:txBody>
      </p:sp>
    </p:spTree>
    <p:extLst>
      <p:ext uri="{BB962C8B-B14F-4D97-AF65-F5344CB8AC3E}">
        <p14:creationId xmlns:p14="http://schemas.microsoft.com/office/powerpoint/2010/main" val="188936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An Urgent Call to Our Young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I. The Exhortation (v2:6-7a)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A. The Call (v2:6a)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B. The Condition (v2:6b)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C. The Contents (v2:7a)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In all things</a:t>
            </a:r>
          </a:p>
          <a:p>
            <a:pPr marL="0" indent="0">
              <a:buNone/>
            </a:pPr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2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Galatians 5:22-23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22 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But the fruit of the Spirit is love, joy, peace, patience, kindness, goodness, faithfulness,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23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gentleness, self-control; against such things there is no law.</a:t>
            </a:r>
          </a:p>
        </p:txBody>
      </p:sp>
    </p:spTree>
    <p:extLst>
      <p:ext uri="{BB962C8B-B14F-4D97-AF65-F5344CB8AC3E}">
        <p14:creationId xmlns:p14="http://schemas.microsoft.com/office/powerpoint/2010/main" val="124689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</TotalTime>
  <Words>655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An Urgent Call to Our Young Men</vt:lpstr>
      <vt:lpstr>Titus 2:6-10</vt:lpstr>
      <vt:lpstr>Big Idea</vt:lpstr>
      <vt:lpstr>An Urgent Call to Our Young Men</vt:lpstr>
      <vt:lpstr>An Urgent Call to Our Young Men</vt:lpstr>
      <vt:lpstr>1 Timothy 3:1-3</vt:lpstr>
      <vt:lpstr>1 Timothy 3:4-7</vt:lpstr>
      <vt:lpstr>An Urgent Call to Our Young Men</vt:lpstr>
      <vt:lpstr>Galatians 5:22-23</vt:lpstr>
      <vt:lpstr>An Urgent Call to Our Young Men</vt:lpstr>
      <vt:lpstr>Matthew 5:16 </vt:lpstr>
      <vt:lpstr>An Urgent Call to Our Young Men</vt:lpstr>
      <vt:lpstr>An Urgent Call to Our Young Men</vt:lpstr>
      <vt:lpstr>An Urgent Call to Our Young Men</vt:lpstr>
      <vt:lpstr>An Urgent Call to Our Young Men</vt:lpstr>
      <vt:lpstr>1 Peter 2:11-12 </vt:lpstr>
      <vt:lpstr>An Urgent Call to Our Young Men</vt:lpstr>
      <vt:lpstr>An Urgent Call to Our Young Men</vt:lpstr>
      <vt:lpstr>An Urgent Call to Our Young Men</vt:lpstr>
      <vt:lpstr>An Urgent Call to Our Young Men</vt:lpstr>
      <vt:lpstr>An Urgent Call to Our Young Men</vt:lpstr>
      <vt:lpstr>An Urgent Call to Our Young Men</vt:lpstr>
      <vt:lpstr>Big Idea</vt:lpstr>
      <vt:lpstr>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16</cp:revision>
  <dcterms:created xsi:type="dcterms:W3CDTF">2018-07-21T18:21:19Z</dcterms:created>
  <dcterms:modified xsi:type="dcterms:W3CDTF">2019-09-14T16:18:43Z</dcterms:modified>
</cp:coreProperties>
</file>